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63" r:id="rId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6FC"/>
    <a:srgbClr val="0C406A"/>
    <a:srgbClr val="D6191F"/>
    <a:srgbClr val="322682"/>
    <a:srgbClr val="1F5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7"/>
    <p:restoredTop sz="94641"/>
  </p:normalViewPr>
  <p:slideViewPr>
    <p:cSldViewPr snapToGrid="0" snapToObjects="1">
      <p:cViewPr varScale="1">
        <p:scale>
          <a:sx n="146" d="100"/>
          <a:sy n="146" d="100"/>
        </p:scale>
        <p:origin x="10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3T14:24:30.552"/>
    </inkml:context>
    <inkml:brush xml:id="br0">
      <inkml:brushProperty name="width" value="0.3" units="cm"/>
      <inkml:brushProperty name="height" value="0.6" units="cm"/>
      <inkml:brushProperty name="color" value="#E9F6FC"/>
      <inkml:brushProperty name="tip" value="rectangle"/>
      <inkml:brushProperty name="rasterOp" value="maskPen"/>
      <inkml:brushProperty name="ignorePressure" value="1"/>
    </inkml:brush>
  </inkml:definitions>
  <inkml:trace contextRef="#ctx0" brushRef="#br0">378 19,'-1'-1,"1"0,-1 0,1 0,-1 0,0 0,1 0,-1 1,0-1,1 0,-1 0,0 1,0-1,0 0,0 1,0-1,0 1,0-1,0 1,0-1,0 1,0 0,0 0,0-1,0 1,0 0,0 0,-2 0,-37-3,36 3,-288 1,277-1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3T14:24:31.031"/>
    </inkml:context>
    <inkml:brush xml:id="br0">
      <inkml:brushProperty name="width" value="0.3" units="cm"/>
      <inkml:brushProperty name="height" value="0.6" units="cm"/>
      <inkml:brushProperty name="color" value="#E9F6FC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3T14:24:31.392"/>
    </inkml:context>
    <inkml:brush xml:id="br0">
      <inkml:brushProperty name="width" value="0.3" units="cm"/>
      <inkml:brushProperty name="height" value="0.6" units="cm"/>
      <inkml:brushProperty name="color" value="#E9F6FC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3T14:24:31.988"/>
    </inkml:context>
    <inkml:brush xml:id="br0">
      <inkml:brushProperty name="width" value="0.3" units="cm"/>
      <inkml:brushProperty name="height" value="0.6" units="cm"/>
      <inkml:brushProperty name="color" value="#E9F6FC"/>
      <inkml:brushProperty name="tip" value="rectangle"/>
      <inkml:brushProperty name="rasterOp" value="maskPen"/>
      <inkml:brushProperty name="ignorePressure" value="1"/>
    </inkml:brush>
  </inkml:definitions>
  <inkml:trace contextRef="#ctx0" brushRef="#br0">0 49,'1'1,"0"0,-1 0,1-1,-1 1,1 0,0 0,-1-1,1 1,0-1,0 1,0 0,-1-1,1 1,0-1,0 0,0 1,0-1,0 0,0 0,0 1,0-1,0 0,0 0,1 0,30 3,-28-2,85 3,101-7,-168 0,-1-1,0-1,0 0,-1-2,39-18,-34 15,-11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3T14:24:32.753"/>
    </inkml:context>
    <inkml:brush xml:id="br0">
      <inkml:brushProperty name="width" value="0.3" units="cm"/>
      <inkml:brushProperty name="height" value="0.6" units="cm"/>
      <inkml:brushProperty name="color" value="#E9F6FC"/>
      <inkml:brushProperty name="tip" value="rectangle"/>
      <inkml:brushProperty name="rasterOp" value="maskPen"/>
      <inkml:brushProperty name="ignorePressure" value="1"/>
    </inkml:brush>
  </inkml:definitions>
  <inkml:trace contextRef="#ctx0" brushRef="#br0">1 64,'0'1,"0"0,1 0,-1 0,1 0,-1 0,1 0,-1 0,1 0,-1-1,1 1,0 0,0 0,-1 0,1-1,0 1,0 0,0-1,0 1,0-1,0 1,0-1,0 1,0-1,0 0,1 1,31 6,-31-6,50 5,0-3,0-1,1-3,-1-2,0-2,0-3,96-27,10-10,-142 40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customXml" Target="../ink/ink4.xml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Relationship Id="rId6" Type="http://schemas.openxmlformats.org/officeDocument/2006/relationships/customXml" Target="../ink/ink3.xml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customXml" Target="../ink/ink2.xml"/><Relationship Id="rId9" Type="http://schemas.openxmlformats.org/officeDocument/2006/relationships/customXml" Target="../ink/ink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805" y="841772"/>
            <a:ext cx="7478050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805" y="2701528"/>
            <a:ext cx="7478050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7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2383" y="178420"/>
            <a:ext cx="1149129" cy="414714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672" y="170985"/>
            <a:ext cx="6205338" cy="415458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6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4FF522-5D61-9E36-AB13-749DC3D5EF69}"/>
                  </a:ext>
                </a:extLst>
              </p14:cNvPr>
              <p14:cNvContentPartPr/>
              <p14:nvPr userDrawn="1"/>
            </p14:nvContentPartPr>
            <p14:xfrm>
              <a:off x="7724043" y="4785738"/>
              <a:ext cx="136080" cy="7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4FF522-5D61-9E36-AB13-749DC3D5EF6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70403" y="4677738"/>
                <a:ext cx="24372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26CA230-F9F8-9268-ECFC-842888C986F5}"/>
                  </a:ext>
                </a:extLst>
              </p14:cNvPr>
              <p14:cNvContentPartPr/>
              <p14:nvPr userDrawn="1"/>
            </p14:nvContentPartPr>
            <p14:xfrm>
              <a:off x="7710363" y="4824978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26CA230-F9F8-9268-ECFC-842888C986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56723" y="471697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676408F-341C-7665-D8E4-3C3DD483DC13}"/>
                  </a:ext>
                </a:extLst>
              </p14:cNvPr>
              <p14:cNvContentPartPr/>
              <p14:nvPr userDrawn="1"/>
            </p14:nvContentPartPr>
            <p14:xfrm>
              <a:off x="7684803" y="4824978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676408F-341C-7665-D8E4-3C3DD483DC1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30803" y="471697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065360F-AE42-B6E9-6226-7AE0BBAE30D2}"/>
                  </a:ext>
                </a:extLst>
              </p14:cNvPr>
              <p14:cNvContentPartPr/>
              <p14:nvPr userDrawn="1"/>
            </p14:nvContentPartPr>
            <p14:xfrm>
              <a:off x="7684803" y="4807338"/>
              <a:ext cx="194760" cy="24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065360F-AE42-B6E9-6226-7AE0BBAE30D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30803" y="4699698"/>
                <a:ext cx="3024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760E871-C2EB-1B55-69D8-1466233AB4DB}"/>
                  </a:ext>
                </a:extLst>
              </p14:cNvPr>
              <p14:cNvContentPartPr/>
              <p14:nvPr userDrawn="1"/>
            </p14:nvContentPartPr>
            <p14:xfrm>
              <a:off x="7690923" y="4795458"/>
              <a:ext cx="267480" cy="37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760E871-C2EB-1B55-69D8-1466233AB4D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37283" y="4687458"/>
                <a:ext cx="375120" cy="25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508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574" y="810323"/>
            <a:ext cx="3546578" cy="34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969" y="810322"/>
            <a:ext cx="3748675" cy="34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3718" y="746104"/>
            <a:ext cx="3547433" cy="376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68CC158-F26E-8043-AE42-17E931CAB99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958909" y="746105"/>
            <a:ext cx="3765169" cy="376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0A538A-2406-6454-D522-1B5948D7829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74574" y="1211767"/>
            <a:ext cx="3546578" cy="3044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6E606B3-7B72-E357-D42C-8B81C91E0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7969" y="1211766"/>
            <a:ext cx="3748675" cy="3044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0DB29C-35F6-9BFE-F362-59C415DC9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63" y="180875"/>
            <a:ext cx="7426713" cy="4675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3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0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16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51" y="244741"/>
            <a:ext cx="280192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0126" y="237893"/>
            <a:ext cx="4466781" cy="420772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551" y="1561172"/>
            <a:ext cx="2801927" cy="281683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78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6093" y="193288"/>
            <a:ext cx="7480023" cy="337789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2A0CD6-6B95-804E-A63F-711944D3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32" y="3687337"/>
            <a:ext cx="7485485" cy="4264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B353B4-E17F-2B4C-BB3B-5DA362E8C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3199" y="4170556"/>
            <a:ext cx="7492917" cy="30097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006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8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D9FB9A5-F847-0D38-392A-636DBB94F7E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5064" y="180875"/>
            <a:ext cx="6904670" cy="699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065" y="948266"/>
            <a:ext cx="8638642" cy="354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50153" y="4664404"/>
            <a:ext cx="64821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0C061-A80E-6C4B-915E-5A922F6B845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6391" y="4664404"/>
            <a:ext cx="42895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63739" y="4664404"/>
            <a:ext cx="45395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4A9FC-2793-5F4D-AD69-1772F3321F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94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0C406A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FFCB04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CB0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CB04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CB0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CB0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412B46-190B-CFF2-28E1-E9D964AD2F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4D6802-0604-FC47-9D81-8B96C699F25F}"/>
              </a:ext>
            </a:extLst>
          </p:cNvPr>
          <p:cNvSpPr txBox="1"/>
          <p:nvPr/>
        </p:nvSpPr>
        <p:spPr>
          <a:xfrm>
            <a:off x="4376058" y="316417"/>
            <a:ext cx="4693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C406A"/>
                </a:solidFill>
              </a:rPr>
              <a:t>LECTURE TITLE</a:t>
            </a:r>
          </a:p>
        </p:txBody>
      </p:sp>
    </p:spTree>
    <p:extLst>
      <p:ext uri="{BB962C8B-B14F-4D97-AF65-F5344CB8AC3E}">
        <p14:creationId xmlns:p14="http://schemas.microsoft.com/office/powerpoint/2010/main" val="338993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F68F5-9EE2-694F-B82A-935869611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F8C05-2652-DD44-95E4-015298187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973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eb3f7de7-c935-4ca6-a12c-1f73773710ec" xsi:nil="true"/>
    <_ip_UnifiedCompliancePolicyProperties xmlns="http://schemas.microsoft.com/sharepoint/v3" xsi:nil="true"/>
    <lcf76f155ced4ddcb4097134ff3c332f xmlns="b99ff322-7bce-42ce-9a04-57f23c6c7625">
      <Terms xmlns="http://schemas.microsoft.com/office/infopath/2007/PartnerControls"/>
    </lcf76f155ced4ddcb4097134ff3c332f>
    <FolderID xmlns="eb3f7de7-c935-4ca6-a12c-1f73773710ec" xsi:nil="true"/>
    <KenesDocumentTypeId xmlns="eb3f7de7-c935-4ca6-a12c-1f73773710ec" xsi:nil="true"/>
    <Confidential1 xmlns="eb3f7de7-c935-4ca6-a12c-1f73773710ec">false</Confidential1>
    <Final xmlns="eb3f7de7-c935-4ca6-a12c-1f73773710ec">false</Fina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Kenes Document" ma:contentTypeID="0x01010037EA2DD516505C4D92B92F8677CFB68500F0A787DE77BA244481A396063DA03DE8" ma:contentTypeVersion="15" ma:contentTypeDescription="" ma:contentTypeScope="" ma:versionID="0389bd839419e9e4ab7f95bfe115953a">
  <xsd:schema xmlns:xsd="http://www.w3.org/2001/XMLSchema" xmlns:xs="http://www.w3.org/2001/XMLSchema" xmlns:p="http://schemas.microsoft.com/office/2006/metadata/properties" xmlns:ns1="http://schemas.microsoft.com/sharepoint/v3" xmlns:ns2="eb3f7de7-c935-4ca6-a12c-1f73773710ec" xmlns:ns3="b99ff322-7bce-42ce-9a04-57f23c6c7625" targetNamespace="http://schemas.microsoft.com/office/2006/metadata/properties" ma:root="true" ma:fieldsID="fcee4c42f398a2ccdc65b1ccb4eb12f0" ns1:_="" ns2:_="" ns3:_="">
    <xsd:import namespace="http://schemas.microsoft.com/sharepoint/v3"/>
    <xsd:import namespace="eb3f7de7-c935-4ca6-a12c-1f73773710ec"/>
    <xsd:import namespace="b99ff322-7bce-42ce-9a04-57f23c6c7625"/>
    <xsd:element name="properties">
      <xsd:complexType>
        <xsd:sequence>
          <xsd:element name="documentManagement">
            <xsd:complexType>
              <xsd:all>
                <xsd:element ref="ns2:FolderID" minOccurs="0"/>
                <xsd:element ref="ns2:KenesDocumentTypeId" minOccurs="0"/>
                <xsd:element ref="ns2:Confidential1" minOccurs="0"/>
                <xsd:element ref="ns2:Final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f7de7-c935-4ca6-a12c-1f73773710ec" elementFormDefault="qualified">
    <xsd:import namespace="http://schemas.microsoft.com/office/2006/documentManagement/types"/>
    <xsd:import namespace="http://schemas.microsoft.com/office/infopath/2007/PartnerControls"/>
    <xsd:element name="FolderID" ma:index="2" nillable="true" ma:displayName="FolderID" ma:list="{62b5239b-3564-444d-88a9-03f6d13d411f}" ma:internalName="FolderID" ma:showField="Title" ma:web="eb3f7de7-c935-4ca6-a12c-1f73773710ec">
      <xsd:simpleType>
        <xsd:restriction base="dms:Lookup"/>
      </xsd:simpleType>
    </xsd:element>
    <xsd:element name="KenesDocumentTypeId" ma:index="3" nillable="true" ma:displayName="KenesDocumentTypeId" ma:list="{5ca2ab15-5c4e-45db-95e6-5cb4dd45d1b1}" ma:internalName="KenesDocumentTypeId" ma:showField="Title" ma:web="eb3f7de7-c935-4ca6-a12c-1f73773710ec">
      <xsd:simpleType>
        <xsd:restriction base="dms:Lookup"/>
      </xsd:simpleType>
    </xsd:element>
    <xsd:element name="Confidential1" ma:index="4" nillable="true" ma:displayName="Confidential" ma:default="0" ma:internalName="Confidential1">
      <xsd:simpleType>
        <xsd:restriction base="dms:Boolean"/>
      </xsd:simpleType>
    </xsd:element>
    <xsd:element name="Final" ma:index="5" nillable="true" ma:displayName="Final" ma:default="0" ma:internalName="Final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eb20398-0988-4e55-b57f-05d62d7b8281}" ma:internalName="TaxCatchAll" ma:showField="CatchAllData" ma:web="eb3f7de7-c935-4ca6-a12c-1f73773710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9ff322-7bce-42ce-9a04-57f23c6c76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20c72ca-3d5e-4053-bfc4-d5117e56c9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D0A23C-C298-49E0-A5EC-103CAC9AC7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C8A306-8E9C-4F4D-BB80-AD80319A2217}">
  <ds:schemaRefs>
    <ds:schemaRef ds:uri="eb3f7de7-c935-4ca6-a12c-1f73773710ec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b99ff322-7bce-42ce-9a04-57f23c6c762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B726B6B-CAC1-47B0-9239-D62F10D782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b3f7de7-c935-4ca6-a12c-1f73773710ec"/>
    <ds:schemaRef ds:uri="b99ff322-7bce-42ce-9a04-57f23c6c76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2</Words>
  <Application>Microsoft Office PowerPoint</Application>
  <PresentationFormat>On-screen Show (16:9)</PresentationFormat>
  <Paragraphs>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Schroeder</dc:creator>
  <cp:lastModifiedBy>Adi Braunstein</cp:lastModifiedBy>
  <cp:revision>30</cp:revision>
  <dcterms:created xsi:type="dcterms:W3CDTF">2019-02-19T08:25:53Z</dcterms:created>
  <dcterms:modified xsi:type="dcterms:W3CDTF">2025-07-07T08:50:10Z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0x01010037EA2DD516505C4D92B92F8677CFB68500F0A787DE77BA244481A396063DA03DE8</vt:lpwstr>
  </property>
  <property fmtid="{D5CDD505-2E9C-101B-9397-08002B2CF9AE}" pid="3" name="MediaServiceImageTags">
    <vt:lpwstr/>
  </property>
</Properties>
</file>