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06A"/>
    <a:srgbClr val="D6191F"/>
    <a:srgbClr val="322682"/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/>
    <p:restoredTop sz="94641"/>
  </p:normalViewPr>
  <p:slideViewPr>
    <p:cSldViewPr snapToGrid="0" snapToObjects="1">
      <p:cViewPr varScale="1">
        <p:scale>
          <a:sx n="193" d="100"/>
          <a:sy n="193" d="100"/>
        </p:scale>
        <p:origin x="1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805" y="841772"/>
            <a:ext cx="7478050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5" y="2701528"/>
            <a:ext cx="747805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2383" y="178420"/>
            <a:ext cx="1149129" cy="414714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72" y="170985"/>
            <a:ext cx="6205338" cy="41545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574" y="810323"/>
            <a:ext cx="3546578" cy="34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969" y="810322"/>
            <a:ext cx="3748675" cy="34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718" y="746104"/>
            <a:ext cx="3547433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8CC158-F26E-8043-AE42-17E931CAB99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58909" y="746105"/>
            <a:ext cx="3765169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0A538A-2406-6454-D522-1B5948D7829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74574" y="1211767"/>
            <a:ext cx="3546578" cy="304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E606B3-7B72-E357-D42C-8B81C91E0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7969" y="1211766"/>
            <a:ext cx="3748675" cy="304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0DB29C-35F6-9BFE-F362-59C415DC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3" y="180875"/>
            <a:ext cx="7426713" cy="467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244741"/>
            <a:ext cx="280192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126" y="237893"/>
            <a:ext cx="4466781" cy="42077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51" y="1561172"/>
            <a:ext cx="2801927" cy="28168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6093" y="193288"/>
            <a:ext cx="7480023" cy="337789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A0CD6-6B95-804E-A63F-711944D3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2" y="3687337"/>
            <a:ext cx="7485485" cy="4264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B353B4-E17F-2B4C-BB3B-5DA362E8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199" y="4170556"/>
            <a:ext cx="7492917" cy="30097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0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064" y="180875"/>
            <a:ext cx="6904670" cy="699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065" y="948266"/>
            <a:ext cx="8638642" cy="354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0153" y="4664404"/>
            <a:ext cx="6482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6391" y="4664404"/>
            <a:ext cx="42895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3739" y="4664404"/>
            <a:ext cx="4539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C406A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CB04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B0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B0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B0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B0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D6802-0604-FC47-9D81-8B96C699F25F}"/>
              </a:ext>
            </a:extLst>
          </p:cNvPr>
          <p:cNvSpPr txBox="1"/>
          <p:nvPr/>
        </p:nvSpPr>
        <p:spPr>
          <a:xfrm>
            <a:off x="4572000" y="316417"/>
            <a:ext cx="449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C406A"/>
                </a:solidFill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68F5-9EE2-694F-B82A-93586961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8C05-2652-DD44-95E4-01529818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D4F119-8F14-4375-9D3C-64BE48969DDD}"/>
</file>

<file path=customXml/itemProps2.xml><?xml version="1.0" encoding="utf-8"?>
<ds:datastoreItem xmlns:ds="http://schemas.openxmlformats.org/officeDocument/2006/customXml" ds:itemID="{7BD0A23C-C298-49E0-A5EC-103CAC9AC7E5}"/>
</file>

<file path=customXml/itemProps3.xml><?xml version="1.0" encoding="utf-8"?>
<ds:datastoreItem xmlns:ds="http://schemas.openxmlformats.org/officeDocument/2006/customXml" ds:itemID="{84C8A306-8E9C-4F4D-BB80-AD80319A221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28</cp:revision>
  <dcterms:created xsi:type="dcterms:W3CDTF">2019-02-19T08:25:53Z</dcterms:created>
  <dcterms:modified xsi:type="dcterms:W3CDTF">2024-05-29T09:05:44Z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